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0" r:id="rId3"/>
    <p:sldId id="259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50"/>
    <p:restoredTop sz="95485"/>
  </p:normalViewPr>
  <p:slideViewPr>
    <p:cSldViewPr snapToGrid="0" snapToObjects="1">
      <p:cViewPr>
        <p:scale>
          <a:sx n="68" d="100"/>
          <a:sy n="68" d="100"/>
        </p:scale>
        <p:origin x="496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10.jpe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28A64-9BC5-C241-92AE-E73E1A026A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F7E5EC-F571-E24D-89B0-56E1EC9BBB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C91C8-7F20-C944-A449-CD47ED609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944A0-8BF6-3148-A8D8-1E9D3F6CE236}" type="datetimeFigureOut">
              <a:rPr lang="en-US" smtClean="0"/>
              <a:t>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9FE85F-7655-D848-8404-4AFCB51C6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5595D8-95DE-6A42-BE4C-D72805469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26FED-7939-0649-B509-4739FD752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446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EC056-142B-1F46-9765-C684D39F9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674E28-16DF-DC46-89C8-135D727DF7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CCD3E-F0AC-EB4A-BE9A-E147552A0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944A0-8BF6-3148-A8D8-1E9D3F6CE236}" type="datetimeFigureOut">
              <a:rPr lang="en-US" smtClean="0"/>
              <a:t>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A1ACA-F284-0F4D-9693-8E803607F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E2B118-442C-554F-87F9-C9BCAACFB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26FED-7939-0649-B509-4739FD752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137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E45C99-23AE-AC41-AF66-5CD573EE96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302528-280C-6A4C-9DD1-0DB0EEA219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08C31-228A-A047-A0FD-1F59F1933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944A0-8BF6-3148-A8D8-1E9D3F6CE236}" type="datetimeFigureOut">
              <a:rPr lang="en-US" smtClean="0"/>
              <a:t>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521A23-DB39-634B-A321-4FA313570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9B8146-AA55-CF4D-9F00-49804819C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26FED-7939-0649-B509-4739FD752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537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C5E11-BF32-7246-85E6-4EECDA61E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6E940-74F9-F241-8338-8BCA88D15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935100-04A2-8A4E-B147-EE35E7AD6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944A0-8BF6-3148-A8D8-1E9D3F6CE236}" type="datetimeFigureOut">
              <a:rPr lang="en-US" smtClean="0"/>
              <a:t>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B1E2D-35B6-CE45-9EED-1EDF7AD35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9D312E-8AF4-204E-B93C-9D04CDCB1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26FED-7939-0649-B509-4739FD752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464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F245E-6847-DB40-A971-C18A5D69F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E69F61-DB2D-134A-85AF-0962E0C91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58093-D96B-C849-B49F-9F5CEEFE8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944A0-8BF6-3148-A8D8-1E9D3F6CE236}" type="datetimeFigureOut">
              <a:rPr lang="en-US" smtClean="0"/>
              <a:t>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F30777-719A-8241-9CB5-1A193B40E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AE274-ECCA-A640-AC9C-93C82C127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26FED-7939-0649-B509-4739FD752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021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145C6-A8B1-E445-A4CC-A3217FFCE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AF7E0F-BF68-C747-9EB9-089109B3D3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E55283-277E-6640-A9BA-83D72FBA64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49F1C-17E3-784A-A78A-B49C66AFA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944A0-8BF6-3148-A8D8-1E9D3F6CE236}" type="datetimeFigureOut">
              <a:rPr lang="en-US" smtClean="0"/>
              <a:t>1/2/23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738117-6334-174A-B5C9-F0B3C2875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D550CF-576B-B44C-AD46-B7F0D769A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26FED-7939-0649-B509-4739FD752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0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76DCF-CB26-B24E-B62B-764103337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03DADF-27DF-CF44-813E-2C90F5CFCB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DC2A38-764A-D94D-A4ED-03B867FA24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155769-0E72-0448-92BF-8B94F6FDE7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D21A7A-1657-BC4A-8D80-F596B757A2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455D55-F06E-2B4D-8B1B-114086A8D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944A0-8BF6-3148-A8D8-1E9D3F6CE236}" type="datetimeFigureOut">
              <a:rPr lang="en-US" smtClean="0"/>
              <a:t>1/2/23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266006-4FAD-8347-B47C-0511062F1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B719CE-3D41-BC49-B7AC-C5732FA67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26FED-7939-0649-B509-4739FD752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655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F50FF-A2C5-1C4C-92C3-1F62FCB88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52FDC4-755E-B348-9346-8F8FBA8FF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944A0-8BF6-3148-A8D8-1E9D3F6CE236}" type="datetimeFigureOut">
              <a:rPr lang="en-US" smtClean="0"/>
              <a:t>1/2/23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09686D-4AD0-E546-9026-02C4040DE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B57057-010E-0D40-B713-119A12400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26FED-7939-0649-B509-4739FD752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561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9953C6-CCF9-424A-87CE-6597D64E4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944A0-8BF6-3148-A8D8-1E9D3F6CE236}" type="datetimeFigureOut">
              <a:rPr lang="en-US" smtClean="0"/>
              <a:t>1/2/23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8BD53F-4A21-BE42-9059-C3F2F624C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80816A-AA93-ED47-8379-5196CA231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26FED-7939-0649-B509-4739FD752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32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D0585-72FC-4245-8623-7C8B12F37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DEE7E-2227-3D4E-8526-C1CE6EDED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78C93B-FA76-DC4B-8DDE-67D7F39F78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B507F9-F13E-E044-85EC-D3988FAC4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944A0-8BF6-3148-A8D8-1E9D3F6CE236}" type="datetimeFigureOut">
              <a:rPr lang="en-US" smtClean="0"/>
              <a:t>1/2/23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8F539A-29CC-7C48-823D-A4CEF8C0E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D0ABB5-4BB8-D541-B899-BBA20A684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26FED-7939-0649-B509-4739FD752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399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1D0EB-423C-FC43-B664-2DAE4D26C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ADF9B6-847F-104A-B980-AC1A94600C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7BF459-8BEB-A548-A505-99E5016E1D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E15294-867B-5347-81EB-5DF2C3036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944A0-8BF6-3148-A8D8-1E9D3F6CE236}" type="datetimeFigureOut">
              <a:rPr lang="en-US" smtClean="0"/>
              <a:t>1/2/23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37D633-7C7B-1447-941A-BE4FEA959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84B38-D55C-1E40-B359-D394C4FE5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26FED-7939-0649-B509-4739FD752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190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09AA20-52EA-7D4C-8D31-38D6145BE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54512F-1204-BA47-A8CD-39CF3A5DDF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3150A4-F5C8-AC41-AB05-DB41051500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944A0-8BF6-3148-A8D8-1E9D3F6CE236}" type="datetimeFigureOut">
              <a:rPr lang="en-US" smtClean="0"/>
              <a:t>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C6D38-A601-F14A-9E3E-8F633472C0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20B298-4EAA-BB46-8DA0-6F473489B4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26FED-7939-0649-B509-4739FD752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96">
            <a:extLst>
              <a:ext uri="{FF2B5EF4-FFF2-40B4-BE49-F238E27FC236}">
                <a16:creationId xmlns:a16="http://schemas.microsoft.com/office/drawing/2014/main" id="{90452AF6-2B51-E647-9455-C4797FCE1B89}"/>
              </a:ext>
            </a:extLst>
          </p:cNvPr>
          <p:cNvGrpSpPr/>
          <p:nvPr/>
        </p:nvGrpSpPr>
        <p:grpSpPr>
          <a:xfrm>
            <a:off x="1981200" y="171450"/>
            <a:ext cx="7962900" cy="6533322"/>
            <a:chOff x="1981200" y="171450"/>
            <a:chExt cx="7962900" cy="6533322"/>
          </a:xfrm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D092ED10-75F7-0E4D-9393-8DBEC5094610}"/>
                </a:ext>
              </a:extLst>
            </p:cNvPr>
            <p:cNvSpPr/>
            <p:nvPr/>
          </p:nvSpPr>
          <p:spPr>
            <a:xfrm>
              <a:off x="1981200" y="171450"/>
              <a:ext cx="7962900" cy="62682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B6EF0302-8F02-AE44-9FD0-50A227B7CCBD}"/>
                </a:ext>
              </a:extLst>
            </p:cNvPr>
            <p:cNvGrpSpPr/>
            <p:nvPr/>
          </p:nvGrpSpPr>
          <p:grpSpPr>
            <a:xfrm>
              <a:off x="2161711" y="307284"/>
              <a:ext cx="7577646" cy="6397488"/>
              <a:chOff x="2370241" y="288234"/>
              <a:chExt cx="7577646" cy="6397488"/>
            </a:xfrm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5A7E8782-4481-FB43-A95F-CBDE64A3B0CC}"/>
                  </a:ext>
                </a:extLst>
              </p:cNvPr>
              <p:cNvGrpSpPr/>
              <p:nvPr/>
            </p:nvGrpSpPr>
            <p:grpSpPr>
              <a:xfrm>
                <a:off x="2370241" y="288234"/>
                <a:ext cx="7577646" cy="6397488"/>
                <a:chOff x="2370241" y="288234"/>
                <a:chExt cx="7577646" cy="6397488"/>
              </a:xfrm>
            </p:grpSpPr>
            <p:pic>
              <p:nvPicPr>
                <p:cNvPr id="91" name="Picture 90">
                  <a:extLst>
                    <a:ext uri="{FF2B5EF4-FFF2-40B4-BE49-F238E27FC236}">
                      <a16:creationId xmlns:a16="http://schemas.microsoft.com/office/drawing/2014/main" id="{8F4ED2D7-0ABE-374A-B34A-0EC8731E35F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2881312" y="288234"/>
                  <a:ext cx="5997645" cy="6397488"/>
                </a:xfrm>
                <a:prstGeom prst="rect">
                  <a:avLst/>
                </a:prstGeom>
              </p:spPr>
            </p:pic>
            <p:pic>
              <p:nvPicPr>
                <p:cNvPr id="92" name="Picture 91">
                  <a:extLst>
                    <a:ext uri="{FF2B5EF4-FFF2-40B4-BE49-F238E27FC236}">
                      <a16:creationId xmlns:a16="http://schemas.microsoft.com/office/drawing/2014/main" id="{CA04D637-9ED7-4548-84C8-B3C9156E9B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370241" y="2129403"/>
                  <a:ext cx="4023071" cy="4291276"/>
                </a:xfrm>
                <a:prstGeom prst="rect">
                  <a:avLst/>
                </a:prstGeom>
              </p:spPr>
            </p:pic>
            <p:pic>
              <p:nvPicPr>
                <p:cNvPr id="93" name="Picture 92">
                  <a:extLst>
                    <a:ext uri="{FF2B5EF4-FFF2-40B4-BE49-F238E27FC236}">
                      <a16:creationId xmlns:a16="http://schemas.microsoft.com/office/drawing/2014/main" id="{F3C24104-5377-ED42-B9CB-9953A97CC86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393312" y="2612123"/>
                  <a:ext cx="3085334" cy="1472998"/>
                </a:xfrm>
                <a:prstGeom prst="rect">
                  <a:avLst/>
                </a:prstGeom>
              </p:spPr>
            </p:pic>
            <p:pic>
              <p:nvPicPr>
                <p:cNvPr id="94" name="Picture 93">
                  <a:extLst>
                    <a:ext uri="{FF2B5EF4-FFF2-40B4-BE49-F238E27FC236}">
                      <a16:creationId xmlns:a16="http://schemas.microsoft.com/office/drawing/2014/main" id="{F45B9671-148A-C049-8528-7203A452ED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393312" y="4429461"/>
                  <a:ext cx="3554575" cy="1583094"/>
                </a:xfrm>
                <a:prstGeom prst="rect">
                  <a:avLst/>
                </a:prstGeom>
              </p:spPr>
            </p:pic>
            <p:sp>
              <p:nvSpPr>
                <p:cNvPr id="95" name="TextBox 94">
                  <a:extLst>
                    <a:ext uri="{FF2B5EF4-FFF2-40B4-BE49-F238E27FC236}">
                      <a16:creationId xmlns:a16="http://schemas.microsoft.com/office/drawing/2014/main" id="{29CAAC1C-7D04-224E-8152-86CB425D02DA}"/>
                    </a:ext>
                  </a:extLst>
                </p:cNvPr>
                <p:cNvSpPr txBox="1"/>
                <p:nvPr/>
              </p:nvSpPr>
              <p:spPr>
                <a:xfrm>
                  <a:off x="6393311" y="4192701"/>
                  <a:ext cx="3185651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i="1" dirty="0">
                      <a:latin typeface="+mj-lt"/>
                    </a:rPr>
                    <a:t>Number talk </a:t>
                  </a:r>
                  <a:r>
                    <a:rPr lang="en-US" sz="800" b="1" i="1" dirty="0"/>
                    <a:t>reciprocity</a:t>
                  </a:r>
                  <a:r>
                    <a:rPr lang="en-US" sz="800" i="1" dirty="0">
                      <a:latin typeface="+mj-lt"/>
                    </a:rPr>
                    <a:t> varied considerably.</a:t>
                  </a:r>
                </a:p>
              </p:txBody>
            </p:sp>
            <p:sp>
              <p:nvSpPr>
                <p:cNvPr id="96" name="TextBox 95">
                  <a:extLst>
                    <a:ext uri="{FF2B5EF4-FFF2-40B4-BE49-F238E27FC236}">
                      <a16:creationId xmlns:a16="http://schemas.microsoft.com/office/drawing/2014/main" id="{E4B00A49-0A5E-724A-827C-7A4A42031CF7}"/>
                    </a:ext>
                  </a:extLst>
                </p:cNvPr>
                <p:cNvSpPr txBox="1"/>
                <p:nvPr/>
              </p:nvSpPr>
              <p:spPr>
                <a:xfrm>
                  <a:off x="6393312" y="2340857"/>
                  <a:ext cx="3185651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i="1" dirty="0">
                      <a:latin typeface="+mj-lt"/>
                    </a:rPr>
                    <a:t>Number talk</a:t>
                  </a:r>
                  <a:r>
                    <a:rPr lang="en-US" sz="800" b="1" i="1" dirty="0"/>
                    <a:t> frequency </a:t>
                  </a:r>
                  <a:r>
                    <a:rPr lang="en-US" sz="800" i="1" dirty="0">
                      <a:latin typeface="+mj-lt"/>
                    </a:rPr>
                    <a:t>varied considerably.</a:t>
                  </a:r>
                </a:p>
              </p:txBody>
            </p:sp>
          </p:grp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B117BCC3-0BFA-844E-8337-EC0175F8414C}"/>
                  </a:ext>
                </a:extLst>
              </p:cNvPr>
              <p:cNvSpPr txBox="1"/>
              <p:nvPr/>
            </p:nvSpPr>
            <p:spPr>
              <a:xfrm>
                <a:off x="4058764" y="425039"/>
                <a:ext cx="376111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+mj-lt"/>
                  </a:rPr>
                  <a:t>Recurrence plots (RPs)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AF531714-32A5-7646-9321-38BFABD6FC3B}"/>
                  </a:ext>
                </a:extLst>
              </p:cNvPr>
              <p:cNvSpPr txBox="1"/>
              <p:nvPr/>
            </p:nvSpPr>
            <p:spPr>
              <a:xfrm>
                <a:off x="3458887" y="2233135"/>
                <a:ext cx="215618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i="1" dirty="0">
                    <a:latin typeface="+mj-lt"/>
                  </a:rPr>
                  <a:t>Example RP of one parent-child transcription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917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D1D28821-DA38-634D-9BC0-8385991D1263}"/>
              </a:ext>
            </a:extLst>
          </p:cNvPr>
          <p:cNvGrpSpPr/>
          <p:nvPr/>
        </p:nvGrpSpPr>
        <p:grpSpPr>
          <a:xfrm>
            <a:off x="781050" y="0"/>
            <a:ext cx="8820150" cy="7086600"/>
            <a:chOff x="781050" y="0"/>
            <a:chExt cx="8820150" cy="70866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62AB9A8-7727-7747-87B5-7D64B895CD76}"/>
                </a:ext>
              </a:extLst>
            </p:cNvPr>
            <p:cNvSpPr/>
            <p:nvPr/>
          </p:nvSpPr>
          <p:spPr>
            <a:xfrm>
              <a:off x="781050" y="0"/>
              <a:ext cx="8820150" cy="7086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756C5C3-C850-5D4C-B724-888DF4AE2038}"/>
                </a:ext>
              </a:extLst>
            </p:cNvPr>
            <p:cNvGrpSpPr/>
            <p:nvPr/>
          </p:nvGrpSpPr>
          <p:grpSpPr>
            <a:xfrm>
              <a:off x="1095562" y="345312"/>
              <a:ext cx="8133976" cy="6319775"/>
              <a:chOff x="1301286" y="437013"/>
              <a:chExt cx="8133976" cy="6319775"/>
            </a:xfrm>
          </p:grpSpPr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85F0E114-F725-134B-93D1-2A7AB3A40C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224717" y="437013"/>
                <a:ext cx="5487264" cy="3919475"/>
              </a:xfrm>
              <a:prstGeom prst="rec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25714E92-39FB-514D-82AE-B10B48301E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34663" y="3327789"/>
                <a:ext cx="4800599" cy="3428999"/>
              </a:xfrm>
              <a:prstGeom prst="rec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D13FABBE-DC76-764B-BC47-E00D18F576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01286" y="2247900"/>
                <a:ext cx="5074204" cy="3779025"/>
              </a:xfrm>
              <a:prstGeom prst="rec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</p:pic>
        </p:grpSp>
      </p:grpSp>
    </p:spTree>
    <p:extLst>
      <p:ext uri="{BB962C8B-B14F-4D97-AF65-F5344CB8AC3E}">
        <p14:creationId xmlns:p14="http://schemas.microsoft.com/office/powerpoint/2010/main" val="2762852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F84114CA-7FFE-304D-81B2-EB2BC3E9B6B5}"/>
              </a:ext>
            </a:extLst>
          </p:cNvPr>
          <p:cNvGrpSpPr/>
          <p:nvPr/>
        </p:nvGrpSpPr>
        <p:grpSpPr>
          <a:xfrm>
            <a:off x="1101815" y="419100"/>
            <a:ext cx="8537486" cy="6267450"/>
            <a:chOff x="1101815" y="419100"/>
            <a:chExt cx="8537486" cy="626745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AF8781E-7963-A443-859B-8FF45B43CDBE}"/>
                </a:ext>
              </a:extLst>
            </p:cNvPr>
            <p:cNvSpPr/>
            <p:nvPr/>
          </p:nvSpPr>
          <p:spPr>
            <a:xfrm>
              <a:off x="1101815" y="419100"/>
              <a:ext cx="8537486" cy="62674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E434E390-06B9-C142-8A34-8E4B88CAD3AE}"/>
                </a:ext>
              </a:extLst>
            </p:cNvPr>
            <p:cNvGrpSpPr/>
            <p:nvPr/>
          </p:nvGrpSpPr>
          <p:grpSpPr>
            <a:xfrm>
              <a:off x="1472610" y="756480"/>
              <a:ext cx="7795895" cy="5491920"/>
              <a:chOff x="1472610" y="756480"/>
              <a:chExt cx="7795895" cy="5491920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71C32BC2-CC8E-B54E-B286-EDA05AFC10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006010" y="756480"/>
                <a:ext cx="4337640" cy="3283034"/>
              </a:xfrm>
              <a:prstGeom prst="rec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</p:pic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0029F551-0B78-7C45-A9F0-362E7DCC46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72610" y="2590800"/>
                <a:ext cx="6502400" cy="3657600"/>
              </a:xfrm>
              <a:prstGeom prst="rec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CBC11E6F-D787-3A40-A75F-1BA4C781B3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23810" y="1642905"/>
                <a:ext cx="4544695" cy="4230929"/>
              </a:xfrm>
              <a:prstGeom prst="rec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</p:pic>
        </p:grpSp>
      </p:grpSp>
    </p:spTree>
    <p:extLst>
      <p:ext uri="{BB962C8B-B14F-4D97-AF65-F5344CB8AC3E}">
        <p14:creationId xmlns:p14="http://schemas.microsoft.com/office/powerpoint/2010/main" val="429300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CA98B4A-A212-ED4B-8DB7-EF49A7DF7E0A}"/>
              </a:ext>
            </a:extLst>
          </p:cNvPr>
          <p:cNvGrpSpPr/>
          <p:nvPr/>
        </p:nvGrpSpPr>
        <p:grpSpPr>
          <a:xfrm>
            <a:off x="1134165" y="228600"/>
            <a:ext cx="7743135" cy="6172200"/>
            <a:chOff x="1134165" y="228600"/>
            <a:chExt cx="7743135" cy="61722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85482BA-0A65-EF44-84F5-3AC95546EFE8}"/>
                </a:ext>
              </a:extLst>
            </p:cNvPr>
            <p:cNvSpPr/>
            <p:nvPr/>
          </p:nvSpPr>
          <p:spPr>
            <a:xfrm>
              <a:off x="1134165" y="228600"/>
              <a:ext cx="7743135" cy="6172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C18919D-C330-CE44-9661-048F925EA311}"/>
                </a:ext>
              </a:extLst>
            </p:cNvPr>
            <p:cNvGrpSpPr/>
            <p:nvPr/>
          </p:nvGrpSpPr>
          <p:grpSpPr>
            <a:xfrm>
              <a:off x="1584739" y="636105"/>
              <a:ext cx="6819348" cy="5477256"/>
              <a:chOff x="1584739" y="636105"/>
              <a:chExt cx="6819348" cy="5477288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FBE9656C-8BD7-3441-BD26-7DE37BACF9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584739" y="636105"/>
                <a:ext cx="4494695" cy="4300330"/>
              </a:xfrm>
              <a:prstGeom prst="rect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C4A4FCBB-3A2D-9645-920E-CAB437431A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17956" y="1374913"/>
                <a:ext cx="4986131" cy="3561522"/>
              </a:xfrm>
              <a:prstGeom prst="rect">
                <a:avLst/>
              </a:prstGeom>
              <a:ln w="9525">
                <a:solidFill>
                  <a:schemeClr val="bg1">
                    <a:lumMod val="50000"/>
                  </a:schemeClr>
                </a:solidFill>
              </a:ln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F6A0A6C8-3F0D-B34D-9EBF-ADD0652DE4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774674" y="2942337"/>
                <a:ext cx="4439478" cy="3171056"/>
              </a:xfrm>
              <a:prstGeom prst="rect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</p:pic>
        </p:grpSp>
      </p:grpSp>
    </p:spTree>
    <p:extLst>
      <p:ext uri="{BB962C8B-B14F-4D97-AF65-F5344CB8AC3E}">
        <p14:creationId xmlns:p14="http://schemas.microsoft.com/office/powerpoint/2010/main" val="31044283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23</Words>
  <Application>Microsoft Macintosh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</cp:revision>
  <dcterms:created xsi:type="dcterms:W3CDTF">2023-01-02T11:04:40Z</dcterms:created>
  <dcterms:modified xsi:type="dcterms:W3CDTF">2023-01-02T11:43:47Z</dcterms:modified>
</cp:coreProperties>
</file>

<file path=docProps/thumbnail.jpeg>
</file>